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49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8B4D1-0486-45AB-B0A3-682B1F7B9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FA5FB-9FD2-457B-80A8-026988D9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C4771E-B623-4E98-97B2-E6EC87D3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5E4082-87F4-448F-B3AF-4FE0706E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72660-2D5D-47A3-A32B-7024B8AD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42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6949B-35B8-466B-A1A8-1A010DF3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CA61B5-2001-4739-B973-6E8437D5B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353F9-8EF7-4C75-A0CE-D165CE1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EBAFE-9457-4429-B529-5A317D4F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24F68-35CD-45A7-868B-B525546D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43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25894-5398-4B9D-B2AF-72C3E14CF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8900EA-8878-4784-806F-88AFF585F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2BF2DF-FD3F-404F-8156-441D3D65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DACA-10EB-44A9-B3D4-ADA81441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6347D-E2CE-463F-B772-D8438D52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15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31E2F-BFB1-4865-A476-01702465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986F6D-BFDE-46A6-8D30-A1BFFC8B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DDD806-7272-4B69-8479-AE1AAF55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1F121-CB28-43EF-8BE6-58AA16C2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1F231-D33C-48F9-B7FA-FE3AEB2D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1C76-EF43-404A-9F71-A9D17CAC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5B0270-4913-44F2-B000-D54A6B02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2BC5B6-4C7E-4245-8B34-9AA6B121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4364D-4208-4833-9C15-4A14FC4B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5DD95-94DF-456F-929C-B0CE53D1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08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A83F-968B-4901-BBCD-15F2F458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3C1E2B-3C4C-4237-9546-26AB745AC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C43C8A-F263-469D-926F-DFFB538F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43B6D-6B2F-4778-9A8D-6F7BFA53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3E49D9-1671-4790-9A75-4C33CFC7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4A638-08F6-4802-8481-02E49C82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64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AC1CE-821F-4408-B77A-401FDC3C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1CAAB4-0B63-4D7D-B05B-32D965FF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059EB8-C2FA-4A94-B6F1-46B9E45A2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FF7B36-7852-4572-9DA7-8E9CB1B49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DC4EC7-4937-4A92-826A-6F7F69C25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439C63-6248-4B5F-B2CA-6943030C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94BD2C-2B7D-470D-8387-98117D22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A01DD-6882-448A-B1E4-67C0F390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8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4D22-E2A2-47D3-8ED2-D8B9CE7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C8C6C4-5354-4EE1-A4AE-D6CF167A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0AEA22-6AFA-40C9-AAF8-24D707BF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0ADB75-752E-4D3D-81DA-6A0EDE04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20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8454BE-855F-4A34-94F9-DD45BBCD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40CE33-AFBC-4C14-894A-7AB5A286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CA6D1-9B45-48AC-BF42-43FBDC51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70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77103-5493-4BE6-9C80-AB2CB01C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12905-2CDF-4C34-BF72-EBB46B5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3174B3-0F72-4644-92AC-4AF31F32F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4D332F-86C8-4030-8045-FA3F65A0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DF49A8-1509-46D8-9276-5899C1ED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9A7BFD-FB0A-435F-B757-634041B9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1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A421-EAC9-4EFA-86C4-3B54585E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E3B039A-AB08-475A-AC42-2986B97F4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26B650-F50D-4393-BC6A-DD6B7018C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F25B16-12C5-4010-BD29-A63F268C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680FEE-38AC-40BC-A9AC-AC4D455B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38C22-F301-45DA-8533-6D12DFAD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87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5BA8E7-718D-4D28-9ECA-09EF6D9C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B722A0-FD61-4151-AF46-5F5368843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33424-C7C2-40CF-B943-D0956690E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37551A-15E3-49EF-A09F-D2C97C5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DE2FC-FABC-4B07-815D-B502807D1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24E6B7-7BC8-4F0D-BE72-ECD863CD7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s-ES" sz="3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DE APRENDIZAJE AUTOMÁTICO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B73B96-DDFC-4C49-9A5C-C8A90E96B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>
            <a:normAutofit/>
          </a:bodyPr>
          <a:lstStyle/>
          <a:p>
            <a:pPr algn="r"/>
            <a:r>
              <a:rPr lang="es-ES" sz="1700" b="1"/>
              <a:t>Técnicas de Machine </a:t>
            </a:r>
            <a:r>
              <a:rPr lang="es-ES" sz="1700" b="1" err="1"/>
              <a:t>Learning</a:t>
            </a:r>
            <a:r>
              <a:rPr lang="es-ES" sz="1700" b="1"/>
              <a:t> para la Predicción de las Enfermedades Cardíacas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D13C26A-5183-440D-B1FC-A04ABF3A4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2" r="12052"/>
          <a:stretch/>
        </p:blipFill>
        <p:spPr bwMode="auto">
          <a:xfrm>
            <a:off x="-2192" y="10"/>
            <a:ext cx="8436340" cy="6857990"/>
          </a:xfrm>
          <a:custGeom>
            <a:avLst/>
            <a:gdLst>
              <a:gd name="connsiteX0" fmla="*/ 6950358 w 8436340"/>
              <a:gd name="connsiteY0" fmla="*/ 3911316 h 6858000"/>
              <a:gd name="connsiteX1" fmla="*/ 6950358 w 8436340"/>
              <a:gd name="connsiteY1" fmla="*/ 3925503 h 6858000"/>
              <a:gd name="connsiteX2" fmla="*/ 6948404 w 8436340"/>
              <a:gd name="connsiteY2" fmla="*/ 3918409 h 6858000"/>
              <a:gd name="connsiteX3" fmla="*/ 890899 w 8436340"/>
              <a:gd name="connsiteY3" fmla="*/ 2071857 h 6858000"/>
              <a:gd name="connsiteX4" fmla="*/ 4934362 w 8436340"/>
              <a:gd name="connsiteY4" fmla="*/ 2071857 h 6858000"/>
              <a:gd name="connsiteX5" fmla="*/ 5554418 w 8436340"/>
              <a:gd name="connsiteY5" fmla="*/ 2437296 h 6858000"/>
              <a:gd name="connsiteX6" fmla="*/ 7580515 w 8436340"/>
              <a:gd name="connsiteY6" fmla="*/ 5926372 h 6858000"/>
              <a:gd name="connsiteX7" fmla="*/ 7580515 w 8436340"/>
              <a:gd name="connsiteY7" fmla="*/ 6639850 h 6858000"/>
              <a:gd name="connsiteX8" fmla="*/ 7473670 w 8436340"/>
              <a:gd name="connsiteY8" fmla="*/ 6823844 h 6858000"/>
              <a:gd name="connsiteX9" fmla="*/ 7453836 w 8436340"/>
              <a:gd name="connsiteY9" fmla="*/ 6858000 h 6858000"/>
              <a:gd name="connsiteX10" fmla="*/ 0 w 8436340"/>
              <a:gd name="connsiteY10" fmla="*/ 6858000 h 6858000"/>
              <a:gd name="connsiteX11" fmla="*/ 0 w 8436340"/>
              <a:gd name="connsiteY11" fmla="*/ 2890622 h 6858000"/>
              <a:gd name="connsiteX12" fmla="*/ 78831 w 8436340"/>
              <a:gd name="connsiteY12" fmla="*/ 2754282 h 6858000"/>
              <a:gd name="connsiteX13" fmla="*/ 262110 w 8436340"/>
              <a:gd name="connsiteY13" fmla="*/ 2437296 h 6858000"/>
              <a:gd name="connsiteX14" fmla="*/ 890899 w 8436340"/>
              <a:gd name="connsiteY14" fmla="*/ 2071857 h 6858000"/>
              <a:gd name="connsiteX15" fmla="*/ 6355444 w 8436340"/>
              <a:gd name="connsiteY15" fmla="*/ 753840 h 6858000"/>
              <a:gd name="connsiteX16" fmla="*/ 7595013 w 8436340"/>
              <a:gd name="connsiteY16" fmla="*/ 753840 h 6858000"/>
              <a:gd name="connsiteX17" fmla="*/ 7785098 w 8436340"/>
              <a:gd name="connsiteY17" fmla="*/ 865869 h 6858000"/>
              <a:gd name="connsiteX18" fmla="*/ 8406222 w 8436340"/>
              <a:gd name="connsiteY18" fmla="*/ 1935484 h 6858000"/>
              <a:gd name="connsiteX19" fmla="*/ 8406222 w 8436340"/>
              <a:gd name="connsiteY19" fmla="*/ 2154207 h 6858000"/>
              <a:gd name="connsiteX20" fmla="*/ 7785098 w 8436340"/>
              <a:gd name="connsiteY20" fmla="*/ 3223823 h 6858000"/>
              <a:gd name="connsiteX21" fmla="*/ 7595013 w 8436340"/>
              <a:gd name="connsiteY21" fmla="*/ 3335852 h 6858000"/>
              <a:gd name="connsiteX22" fmla="*/ 6355444 w 8436340"/>
              <a:gd name="connsiteY22" fmla="*/ 3335852 h 6858000"/>
              <a:gd name="connsiteX23" fmla="*/ 6162682 w 8436340"/>
              <a:gd name="connsiteY23" fmla="*/ 3223823 h 6858000"/>
              <a:gd name="connsiteX24" fmla="*/ 5544237 w 8436340"/>
              <a:gd name="connsiteY24" fmla="*/ 2154207 h 6858000"/>
              <a:gd name="connsiteX25" fmla="*/ 5544237 w 8436340"/>
              <a:gd name="connsiteY25" fmla="*/ 1935484 h 6858000"/>
              <a:gd name="connsiteX26" fmla="*/ 6162682 w 8436340"/>
              <a:gd name="connsiteY26" fmla="*/ 865869 h 6858000"/>
              <a:gd name="connsiteX27" fmla="*/ 6355444 w 8436340"/>
              <a:gd name="connsiteY27" fmla="*/ 753840 h 6858000"/>
              <a:gd name="connsiteX28" fmla="*/ 0 w 8436340"/>
              <a:gd name="connsiteY28" fmla="*/ 0 h 6858000"/>
              <a:gd name="connsiteX29" fmla="*/ 6535339 w 8436340"/>
              <a:gd name="connsiteY29" fmla="*/ 0 h 6858000"/>
              <a:gd name="connsiteX30" fmla="*/ 6421432 w 8436340"/>
              <a:gd name="connsiteY30" fmla="*/ 196155 h 6858000"/>
              <a:gd name="connsiteX31" fmla="*/ 5612367 w 8436340"/>
              <a:gd name="connsiteY31" fmla="*/ 1589421 h 6858000"/>
              <a:gd name="connsiteX32" fmla="*/ 4992310 w 8436340"/>
              <a:gd name="connsiteY32" fmla="*/ 1954861 h 6858000"/>
              <a:gd name="connsiteX33" fmla="*/ 948847 w 8436340"/>
              <a:gd name="connsiteY33" fmla="*/ 1954861 h 6858000"/>
              <a:gd name="connsiteX34" fmla="*/ 320058 w 8436340"/>
              <a:gd name="connsiteY34" fmla="*/ 1589421 h 6858000"/>
              <a:gd name="connsiteX35" fmla="*/ 4048 w 8436340"/>
              <a:gd name="connsiteY35" fmla="*/ 1042874 h 6858000"/>
              <a:gd name="connsiteX36" fmla="*/ 0 w 8436340"/>
              <a:gd name="connsiteY36" fmla="*/ 1035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8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DCF1-F6B7-49D5-8D34-69837170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55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err="1"/>
              <a:t>SKLearn</a:t>
            </a: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1E6543-3696-4295-8628-0969A69F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2" y="1085297"/>
            <a:ext cx="8024555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47F488-A544-4FD9-95F7-F09787C9D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8067"/>
          </a:xfrm>
        </p:spPr>
        <p:txBody>
          <a:bodyPr/>
          <a:lstStyle/>
          <a:p>
            <a:pPr algn="ctr"/>
            <a:r>
              <a:rPr lang="es-ES" b="1" dirty="0" err="1"/>
              <a:t>SKLearn</a:t>
            </a:r>
            <a:r>
              <a:rPr lang="es-ES" b="1" dirty="0"/>
              <a:t> – Otros Modelos</a:t>
            </a:r>
          </a:p>
        </p:txBody>
      </p:sp>
    </p:spTree>
    <p:extLst>
      <p:ext uri="{BB962C8B-B14F-4D97-AF65-F5344CB8AC3E}">
        <p14:creationId xmlns:p14="http://schemas.microsoft.com/office/powerpoint/2010/main" val="2473247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7697996-0B59-4C49-A532-572DD5BD9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" y="10"/>
            <a:ext cx="12191997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79B028-B2C4-46ED-90E8-AE408DCCB0AC}"/>
              </a:ext>
            </a:extLst>
          </p:cNvPr>
          <p:cNvSpPr txBox="1"/>
          <p:nvPr/>
        </p:nvSpPr>
        <p:spPr>
          <a:xfrm>
            <a:off x="126460" y="5661498"/>
            <a:ext cx="276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7081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E2D2A-31BA-4076-A28A-BE08A755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770"/>
          </a:xfrm>
        </p:spPr>
        <p:txBody>
          <a:bodyPr/>
          <a:lstStyle/>
          <a:p>
            <a:pPr algn="ctr"/>
            <a:r>
              <a:rPr lang="es-ES" b="1" dirty="0"/>
              <a:t>Heart </a:t>
            </a:r>
            <a:r>
              <a:rPr lang="es-ES" b="1" dirty="0" err="1"/>
              <a:t>Disease</a:t>
            </a:r>
            <a:r>
              <a:rPr lang="es-ES" b="1" dirty="0"/>
              <a:t> UCI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0716DF-4770-49F1-89E7-548648E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24" y="1603969"/>
            <a:ext cx="9160034" cy="22099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F2E0B3-DC8C-4EF0-AB25-F9BBFE6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59" y="4149035"/>
            <a:ext cx="6561841" cy="1664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425E30-21F0-47A6-BC1D-FEAD733D0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2816"/>
            <a:ext cx="382557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8C958-8A39-4685-B076-49D708F4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100"/>
          </a:xfrm>
        </p:spPr>
        <p:txBody>
          <a:bodyPr/>
          <a:lstStyle/>
          <a:p>
            <a:pPr algn="ctr"/>
            <a:r>
              <a:rPr lang="es-ES" b="1" dirty="0"/>
              <a:t>Heart </a:t>
            </a:r>
            <a:r>
              <a:rPr lang="es-ES" b="1" dirty="0" err="1"/>
              <a:t>Disease</a:t>
            </a:r>
            <a:r>
              <a:rPr lang="es-ES" b="1" dirty="0"/>
              <a:t> UCI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9BA075-2C37-4E2B-BEED-C35D9B66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230" y="1645943"/>
            <a:ext cx="3698570" cy="35661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9CB695-19FD-426B-8C77-72076226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5859"/>
            <a:ext cx="6396517" cy="48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2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D9C3A-36A1-4A4A-9CF7-5D809D95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Tratamiento de los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C85A95-410F-470A-98A0-E719324C88A2}"/>
              </a:ext>
            </a:extLst>
          </p:cNvPr>
          <p:cNvSpPr txBox="1"/>
          <p:nvPr/>
        </p:nvSpPr>
        <p:spPr>
          <a:xfrm>
            <a:off x="2902452" y="1708219"/>
            <a:ext cx="6387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pd.read_csv</a:t>
            </a:r>
            <a:r>
              <a:rPr lang="es-ES" i="1" dirty="0">
                <a:latin typeface="Consolas" panose="020B0609020204030204" pitchFamily="49" charset="0"/>
              </a:rPr>
              <a:t>("heart.csv")</a:t>
            </a:r>
          </a:p>
          <a:p>
            <a:r>
              <a:rPr lang="es-ES" i="1" dirty="0">
                <a:latin typeface="Consolas" panose="020B0609020204030204" pitchFamily="49" charset="0"/>
              </a:rPr>
              <a:t>a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>
                <a:latin typeface="Consolas" panose="020B0609020204030204" pitchFamily="49" charset="0"/>
              </a:rPr>
              <a:t>b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>
                <a:latin typeface="Consolas" panose="020B0609020204030204" pitchFamily="49" charset="0"/>
              </a:rPr>
              <a:t>c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pd.concat</a:t>
            </a:r>
            <a:r>
              <a:rPr lang="es-ES" i="1" dirty="0">
                <a:latin typeface="Consolas" panose="020B0609020204030204" pitchFamily="49" charset="0"/>
              </a:rPr>
              <a:t>([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, a, b, c], axis = 1)</a:t>
            </a:r>
          </a:p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df.drop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columns</a:t>
            </a:r>
            <a:r>
              <a:rPr lang="es-ES" i="1" dirty="0">
                <a:latin typeface="Consolas" panose="020B0609020204030204" pitchFamily="49" charset="0"/>
              </a:rPr>
              <a:t> = ['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', '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', '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'])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0277E4-9638-4E7B-B076-A7AEC399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1" y="3885013"/>
            <a:ext cx="10970678" cy="20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01784-89F5-45E2-895B-7F8BC935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/>
          <a:lstStyle/>
          <a:p>
            <a:pPr algn="ctr"/>
            <a:r>
              <a:rPr lang="es-ES" b="1" dirty="0"/>
              <a:t>Regresión Logística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63E8ED-9601-4A85-8D5A-6E882F18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43" y="1885166"/>
            <a:ext cx="3482124" cy="44119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539FF9-B144-4AAA-B731-5973F60CD8F4}"/>
              </a:ext>
            </a:extLst>
          </p:cNvPr>
          <p:cNvSpPr txBox="1"/>
          <p:nvPr/>
        </p:nvSpPr>
        <p:spPr>
          <a:xfrm>
            <a:off x="2460397" y="1291472"/>
            <a:ext cx="33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Edad – Tensión Arterial: 87% </a:t>
            </a:r>
            <a:r>
              <a:rPr lang="es-ES" dirty="0" err="1"/>
              <a:t>acc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8C30A6-68B2-494E-8134-A7C9D295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46" y="1885166"/>
            <a:ext cx="3412311" cy="44119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DE60B-BA6F-4272-A6E0-EB08CD6E30EF}"/>
              </a:ext>
            </a:extLst>
          </p:cNvPr>
          <p:cNvSpPr txBox="1"/>
          <p:nvPr/>
        </p:nvSpPr>
        <p:spPr>
          <a:xfrm>
            <a:off x="6601519" y="1291472"/>
            <a:ext cx="33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Edad – Colesterol: 83% </a:t>
            </a:r>
            <a:r>
              <a:rPr lang="es-ES" dirty="0" err="1"/>
              <a:t>acc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69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5FAC-97A3-40F5-B86A-0693E3EA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38"/>
          </a:xfrm>
        </p:spPr>
        <p:txBody>
          <a:bodyPr/>
          <a:lstStyle/>
          <a:p>
            <a:pPr algn="ctr"/>
            <a:r>
              <a:rPr lang="es-ES" b="1" dirty="0"/>
              <a:t>Regresión Logística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127D2-4B89-4455-BEA3-61B4F7A6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3870"/>
            <a:ext cx="5076217" cy="34074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CF7749-0F01-4B85-A92B-4DC43B14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85" y="2296527"/>
            <a:ext cx="5076215" cy="34348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891D79-2A71-43C5-B9CD-C4A38BC47A1A}"/>
              </a:ext>
            </a:extLst>
          </p:cNvPr>
          <p:cNvSpPr txBox="1"/>
          <p:nvPr/>
        </p:nvSpPr>
        <p:spPr>
          <a:xfrm>
            <a:off x="1050587" y="1610279"/>
            <a:ext cx="46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1.0</a:t>
            </a:r>
          </a:p>
          <a:p>
            <a:pPr algn="ctr"/>
            <a:r>
              <a:rPr lang="es-ES" dirty="0"/>
              <a:t>Iteraciones = 100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E34D5-1E38-4113-A59D-1759D9435A2A}"/>
              </a:ext>
            </a:extLst>
          </p:cNvPr>
          <p:cNvSpPr txBox="1"/>
          <p:nvPr/>
        </p:nvSpPr>
        <p:spPr>
          <a:xfrm>
            <a:off x="6452681" y="1610279"/>
            <a:ext cx="46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0.1</a:t>
            </a:r>
          </a:p>
          <a:p>
            <a:pPr algn="ctr"/>
            <a:r>
              <a:rPr lang="es-ES" dirty="0"/>
              <a:t>Iteraciones = 100</a:t>
            </a:r>
          </a:p>
        </p:txBody>
      </p:sp>
    </p:spTree>
    <p:extLst>
      <p:ext uri="{BB962C8B-B14F-4D97-AF65-F5344CB8AC3E}">
        <p14:creationId xmlns:p14="http://schemas.microsoft.com/office/powerpoint/2010/main" val="62364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135F2-9E07-41E8-9278-AFD1125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560"/>
          </a:xfrm>
        </p:spPr>
        <p:txBody>
          <a:bodyPr/>
          <a:lstStyle/>
          <a:p>
            <a:pPr algn="ctr"/>
            <a:r>
              <a:rPr lang="es-ES" b="1" dirty="0"/>
              <a:t>Redes Neuronales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0C926B-945B-4165-A607-A0B1D46B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07" y="1315838"/>
            <a:ext cx="5938586" cy="4037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BCE6FA-B73A-48C4-B2B8-0D46BBCCA306}"/>
              </a:ext>
            </a:extLst>
          </p:cNvPr>
          <p:cNvSpPr txBox="1"/>
          <p:nvPr/>
        </p:nvSpPr>
        <p:spPr>
          <a:xfrm>
            <a:off x="3610466" y="5447894"/>
            <a:ext cx="52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21                      7                       2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300077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135F2-9E07-41E8-9278-AFD1125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560"/>
          </a:xfrm>
        </p:spPr>
        <p:txBody>
          <a:bodyPr/>
          <a:lstStyle/>
          <a:p>
            <a:pPr algn="ctr"/>
            <a:r>
              <a:rPr lang="es-ES" b="1" dirty="0"/>
              <a:t>Redes Neuronales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555F30-B9FF-4CFC-8244-D5DCACD9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799"/>
            <a:ext cx="5029586" cy="33496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C5CFC4-2A33-4BFB-BA1C-A64B8D05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16" y="2432693"/>
            <a:ext cx="5247998" cy="33377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1BFF66-BFE6-4002-9ED7-9175CCE7EBCB}"/>
              </a:ext>
            </a:extLst>
          </p:cNvPr>
          <p:cNvSpPr txBox="1"/>
          <p:nvPr/>
        </p:nvSpPr>
        <p:spPr>
          <a:xfrm>
            <a:off x="1408271" y="1617912"/>
            <a:ext cx="388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1.0 – 100.0</a:t>
            </a:r>
          </a:p>
          <a:p>
            <a:pPr algn="ctr"/>
            <a:r>
              <a:rPr lang="es-ES" dirty="0"/>
              <a:t>Acierto = 40% - 27%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DB22FA-5808-405A-B5A8-086FAFD14753}"/>
              </a:ext>
            </a:extLst>
          </p:cNvPr>
          <p:cNvSpPr txBox="1"/>
          <p:nvPr/>
        </p:nvSpPr>
        <p:spPr>
          <a:xfrm>
            <a:off x="7003493" y="1623841"/>
            <a:ext cx="388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0.0001 – 0.1</a:t>
            </a:r>
          </a:p>
          <a:p>
            <a:pPr algn="ctr"/>
            <a:r>
              <a:rPr lang="es-ES" dirty="0"/>
              <a:t>Acierto = 42% - 44%</a:t>
            </a:r>
          </a:p>
        </p:txBody>
      </p:sp>
    </p:spTree>
    <p:extLst>
      <p:ext uri="{BB962C8B-B14F-4D97-AF65-F5344CB8AC3E}">
        <p14:creationId xmlns:p14="http://schemas.microsoft.com/office/powerpoint/2010/main" val="297635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E2395-2922-4C0E-9BB0-3B73ADBD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SVM – Modelo Lineal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0FF779-0DD4-4104-B5BD-8C6403CB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2241"/>
            <a:ext cx="6129635" cy="39913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5800E0-B58F-4BBF-AFD5-933DD3F80E02}"/>
              </a:ext>
            </a:extLst>
          </p:cNvPr>
          <p:cNvSpPr txBox="1"/>
          <p:nvPr/>
        </p:nvSpPr>
        <p:spPr>
          <a:xfrm>
            <a:off x="7140102" y="2383277"/>
            <a:ext cx="4213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Modelo lineal, parámetro C</a:t>
            </a:r>
            <a:r>
              <a:rPr lang="es-ES" sz="2400" dirty="0"/>
              <a:t>:</a:t>
            </a:r>
          </a:p>
          <a:p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[0, 80]: 85’25%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[80, 90]: 85’25% - 86’75%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[90, -]: 86’75%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9231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Panorámica</PresentationFormat>
  <Paragraphs>37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Tema de Office</vt:lpstr>
      <vt:lpstr>SISTEMAS DE APRENDIZAJE AUTOMÁTICO</vt:lpstr>
      <vt:lpstr>Heart Disease UCI</vt:lpstr>
      <vt:lpstr>Heart Disease UCI</vt:lpstr>
      <vt:lpstr>Tratamiento de los Datos</vt:lpstr>
      <vt:lpstr>Regresión Logística</vt:lpstr>
      <vt:lpstr>Regresión Logística</vt:lpstr>
      <vt:lpstr>Redes Neuronales</vt:lpstr>
      <vt:lpstr>Redes Neuronales</vt:lpstr>
      <vt:lpstr>SVM – Modelo Lineal</vt:lpstr>
      <vt:lpstr>SKLearn</vt:lpstr>
      <vt:lpstr>SKLearn – Otros Modelos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APRENDIZAJE AUTOMÁTICO</dc:title>
  <dc:creator>Néstor Cabrero Martín</dc:creator>
  <cp:lastModifiedBy>Néstor Cabrero Martín</cp:lastModifiedBy>
  <cp:revision>1</cp:revision>
  <dcterms:created xsi:type="dcterms:W3CDTF">2020-02-03T14:13:42Z</dcterms:created>
  <dcterms:modified xsi:type="dcterms:W3CDTF">2020-02-03T14:14:17Z</dcterms:modified>
</cp:coreProperties>
</file>